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84" r:id="rId4"/>
  </p:sldMasterIdLst>
  <p:notesMasterIdLst>
    <p:notesMasterId r:id="rId9"/>
  </p:notesMasterIdLst>
  <p:handoutMasterIdLst>
    <p:handoutMasterId r:id="rId10"/>
  </p:handoutMasterIdLst>
  <p:sldIdLst>
    <p:sldId id="256" r:id="rId5"/>
    <p:sldId id="257" r:id="rId6"/>
    <p:sldId id="258" r:id="rId7"/>
    <p:sldId id="259" r:id="rId8"/>
  </p:sldIdLst>
  <p:sldSz cx="12192000" cy="6858000"/>
  <p:notesSz cx="6858000" cy="9144000"/>
  <p:defaultTextStyle>
    <a:defPPr rtl="0"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851C111E-27E4-4481-900C-368A9E6EB9AB}">
          <p14:sldIdLst>
            <p14:sldId id="256"/>
            <p14:sldId id="257"/>
            <p14:sldId id="258"/>
            <p14:sldId id="259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60" y="1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79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E7C35EE-464B-45E0-9E84-0F0EDD06819A}" type="datetime1">
              <a:rPr lang="fr-FR" smtClean="0"/>
              <a:t>25/06/2022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15CDEBD-EF8F-487A-856D-CC68DBEFA7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102406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8E9BE13-F0CD-4984-95F6-5993426636DA}" type="datetime1">
              <a:rPr lang="fr-FR" noProof="0" smtClean="0"/>
              <a:t>25/06/2022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DF293C6C-82EA-4D9D-AA8A-69C85F2EE2B5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3732627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F293C6C-82EA-4D9D-AA8A-69C85F2EE2B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17261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F293C6C-82EA-4D9D-AA8A-69C85F2EE2B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1803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rtlCol="0"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 hasCustomPrompt="1"/>
          </p:nvPr>
        </p:nvSpPr>
        <p:spPr>
          <a:xfrm>
            <a:off x="1709530" y="3869634"/>
            <a:ext cx="8767860" cy="1388165"/>
          </a:xfrm>
        </p:spPr>
        <p:txBody>
          <a:bodyPr rtlCol="0"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pPr rtl="0"/>
            <a:r>
              <a:rPr lang="fr-FR" noProof="0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rtl="0"/>
            <a:fld id="{57E66E6A-F21E-4C41-B994-727F28EDF1B6}" type="datetime1">
              <a:rPr lang="fr-FR" noProof="0" smtClean="0"/>
              <a:t>25/06/2022</a:t>
            </a:fld>
            <a:endParaRPr lang="fr-FR" noProof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rtl="0"/>
            <a:r>
              <a:rPr lang="fr-FR" noProof="0"/>
              <a:t>Travail réalisé par le groupe - Date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rtl="0"/>
            <a:fld id="{4FAB73BC-B049-4115-A692-8D63A059BFB8}" type="slidenum">
              <a:rPr lang="fr-FR" noProof="0" smtClean="0"/>
              <a:t>‹N°›</a:t>
            </a:fld>
            <a:endParaRPr lang="fr-FR" noProof="0"/>
          </a:p>
        </p:txBody>
      </p:sp>
      <p:cxnSp>
        <p:nvCxnSpPr>
          <p:cNvPr id="8" name="Connecteur droit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FFFA02B-0335-4C69-BF49-FA9DE76DED04}" type="datetime1">
              <a:rPr lang="fr-FR" noProof="0" smtClean="0"/>
              <a:t>25/06/2022</a:t>
            </a:fld>
            <a:endParaRPr lang="fr-FR" noProof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/>
              <a:t>Travail réalisé par le groupe - Date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fr-FR" noProof="0" smtClean="0"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rtlCol="0"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1709928" y="4154520"/>
            <a:ext cx="8769096" cy="1363806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 dirty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AFCD966-C6D6-4170-89EF-B2811302A078}" type="datetime1">
              <a:rPr lang="fr-FR" noProof="0" smtClean="0"/>
              <a:t>25/06/2022</a:t>
            </a:fld>
            <a:endParaRPr lang="fr-FR" noProof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/>
              <a:t>Travail réalisé par le groupe - Date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fr-FR" noProof="0" smtClean="0"/>
              <a:t>‹N°›</a:t>
            </a:fld>
            <a:endParaRPr lang="fr-FR" noProof="0"/>
          </a:p>
        </p:txBody>
      </p:sp>
      <p:cxnSp>
        <p:nvCxnSpPr>
          <p:cNvPr id="7" name="Connecteur droit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 hasCustomPrompt="1"/>
          </p:nvPr>
        </p:nvSpPr>
        <p:spPr>
          <a:xfrm>
            <a:off x="1143000" y="2057399"/>
            <a:ext cx="4754880" cy="4023360"/>
          </a:xfrm>
        </p:spPr>
        <p:txBody>
          <a:bodyPr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267612" y="2057400"/>
            <a:ext cx="4754880" cy="4023360"/>
          </a:xfrm>
        </p:spPr>
        <p:txBody>
          <a:bodyPr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FA4A724-FA30-4C04-AC4C-004E2EEF4990}" type="datetime1">
              <a:rPr lang="fr-FR" noProof="0" smtClean="0"/>
              <a:t>25/06/2022</a:t>
            </a:fld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/>
              <a:t>Travail réalisé par le groupe - Date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fr-FR" noProof="0" smtClean="0"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re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1143000" y="2001511"/>
            <a:ext cx="4754880" cy="77724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 dirty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1143000" y="2721483"/>
            <a:ext cx="4754880" cy="3383280"/>
          </a:xfrm>
        </p:spPr>
        <p:txBody>
          <a:bodyPr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269173" y="1999032"/>
            <a:ext cx="4754880" cy="77724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 dirty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 hasCustomPrompt="1"/>
          </p:nvPr>
        </p:nvSpPr>
        <p:spPr>
          <a:xfrm>
            <a:off x="6269173" y="2719322"/>
            <a:ext cx="4754880" cy="3383280"/>
          </a:xfrm>
        </p:spPr>
        <p:txBody>
          <a:bodyPr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EF1DAA8-B04F-4BA5-84AB-95244C79A443}" type="datetime1">
              <a:rPr lang="fr-FR" noProof="0" smtClean="0"/>
              <a:t>25/06/2022</a:t>
            </a:fld>
            <a:endParaRPr lang="fr-FR" noProof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/>
              <a:t>Travail réalisé par le groupe - Date</a:t>
            </a: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fr-FR" noProof="0" smtClean="0"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4A522A-5895-4BDD-AD99-87DDFD8F73BC}" type="datetime1">
              <a:rPr lang="fr-FR" noProof="0" smtClean="0"/>
              <a:t>25/06/2022</a:t>
            </a:fld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/>
              <a:t>Travail réalisé par le groupe - Date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fr-FR" noProof="0" smtClean="0"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FB550A9-CE1A-49CC-9B1C-307DF4F5C93F}" type="datetime1">
              <a:rPr lang="fr-FR" noProof="0" smtClean="0"/>
              <a:t>25/06/2022</a:t>
            </a:fld>
            <a:endParaRPr lang="fr-FR" noProof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/>
              <a:t>Travail réalisé par le groupe - Date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fr-FR" noProof="0" smtClean="0"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rtlCol="0"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5852159" y="1097280"/>
            <a:ext cx="5212080" cy="4663440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1143000" y="2834640"/>
            <a:ext cx="3931920" cy="3017520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71C6D3D-F594-4CFF-8C5A-DF8238757041}" type="datetime1">
              <a:rPr lang="fr-FR" noProof="0" smtClean="0"/>
              <a:t>25/06/2022</a:t>
            </a:fld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/>
              <a:t>Travail réalisé par le groupe - Date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fr-FR" noProof="0" smtClean="0"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rtlCol="0"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’image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rtlCol="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1143000" y="2834640"/>
            <a:ext cx="3931920" cy="2880360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273A214-4E50-4450-A526-87EE03719B73}" type="datetime1">
              <a:rPr lang="fr-FR" noProof="0" smtClean="0"/>
              <a:t>25/06/2022</a:t>
            </a:fld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/>
              <a:t>Travail réalisé par le groupe - Date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fr-FR" noProof="0" smtClean="0"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FDB2F62-5922-4541-8277-D0FFACB94F40}" type="datetime1">
              <a:rPr lang="fr-FR" noProof="0" smtClean="0"/>
              <a:t>25/06/2022</a:t>
            </a:fld>
            <a:endParaRPr lang="fr-FR" noProof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/>
              <a:t>Travail réalisé par le groupe - Date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fr-FR" noProof="0" smtClean="0"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 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 rtlCol="0"/>
          <a:lstStyle/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1143000" y="762000"/>
            <a:ext cx="7429500" cy="5410200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46F3185-06FC-4731-9D5C-0C2809DB4271}" type="datetime1">
              <a:rPr lang="fr-FR" noProof="0" smtClean="0"/>
              <a:t>25/06/2022</a:t>
            </a:fld>
            <a:endParaRPr lang="fr-FR" noProof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/>
              <a:t>Travail réalisé par le groupe - Date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fr-FR" noProof="0" smtClean="0"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pPr rtl="0"/>
            <a:fld id="{938A6BCF-BAA0-4DE4-B44D-390CD6D8B952}" type="datetime1">
              <a:rPr lang="fr-FR" noProof="0" smtClean="0"/>
              <a:t>25/06/2022</a:t>
            </a:fld>
            <a:endParaRPr lang="fr-FR" noProof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pPr rtl="0"/>
            <a:r>
              <a:rPr lang="fr-FR" noProof="0"/>
              <a:t>Travail réalisé par le groupe - Date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pPr rtl="0"/>
            <a:fld id="{4FAB73BC-B049-4115-A692-8D63A059BFB8}" type="slidenum">
              <a:rPr lang="fr-FR" noProof="0" smtClean="0"/>
              <a:pPr rtl="0"/>
              <a:t>‹N°›</a:t>
            </a:fld>
            <a:endParaRPr lang="fr-FR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B9BDB7-2134-468E-9725-B904F4E364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09980" y="4206240"/>
            <a:ext cx="9966960" cy="1325880"/>
          </a:xfrm>
        </p:spPr>
        <p:txBody>
          <a:bodyPr rtlCol="0">
            <a:normAutofit/>
          </a:bodyPr>
          <a:lstStyle/>
          <a:p>
            <a:r>
              <a:rPr lang="fr-FR" sz="6600" dirty="0">
                <a:solidFill>
                  <a:schemeClr val="accent1"/>
                </a:solidFill>
              </a:rPr>
              <a:t>Titre Lorem Ipsum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234002C-587E-4F0F-A9CB-5B4EE2AB92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09530" y="5596128"/>
            <a:ext cx="8767860" cy="557784"/>
          </a:xfrm>
        </p:spPr>
        <p:txBody>
          <a:bodyPr rtlCol="0">
            <a:normAutofit/>
          </a:bodyPr>
          <a:lstStyle/>
          <a:p>
            <a:pPr rtl="0"/>
            <a:r>
              <a:rPr lang="fr-FR" sz="2000">
                <a:solidFill>
                  <a:schemeClr val="accent1"/>
                </a:solidFill>
              </a:rPr>
              <a:t>Sit Dolor Amet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1EEB09D6-4B64-6B3C-7BDA-2721F5B045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43668" cy="1243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269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82DF19-720C-448B-912E-8649ED4383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endParaRPr lang="fr-FR" dirty="0"/>
          </a:p>
        </p:txBody>
      </p:sp>
      <p:pic>
        <p:nvPicPr>
          <p:cNvPr id="4" name="Image 3" descr="Une image contenant silhouette, graphiques vectoriels&#10;&#10;Description générée automatiquement">
            <a:extLst>
              <a:ext uri="{FF2B5EF4-FFF2-40B4-BE49-F238E27FC236}">
                <a16:creationId xmlns:a16="http://schemas.microsoft.com/office/drawing/2014/main" id="{BCAEBCE6-9EF7-7370-5396-ADE0EFB73C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2234"/>
            <a:ext cx="1243668" cy="1243668"/>
          </a:xfrm>
          <a:prstGeom prst="rect">
            <a:avLst/>
          </a:prstGeom>
        </p:spPr>
      </p:pic>
      <p:sp>
        <p:nvSpPr>
          <p:cNvPr id="7" name="Espace réservé du contenu 6">
            <a:extLst>
              <a:ext uri="{FF2B5EF4-FFF2-40B4-BE49-F238E27FC236}">
                <a16:creationId xmlns:a16="http://schemas.microsoft.com/office/drawing/2014/main" id="{56511BEE-90E3-36AB-5476-7A6D265A78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A14EE9F-6E8B-D454-2AE7-C9BA5EADF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fr-FR" noProof="0"/>
              <a:t>Travail réalisé par le groupe - Date</a:t>
            </a:r>
          </a:p>
        </p:txBody>
      </p:sp>
    </p:spTree>
    <p:extLst>
      <p:ext uri="{BB962C8B-B14F-4D97-AF65-F5344CB8AC3E}">
        <p14:creationId xmlns:p14="http://schemas.microsoft.com/office/powerpoint/2010/main" val="34417013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75E508-E848-1C9C-6B65-CAB1D7DBC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1DB2C35-55E5-F132-00E9-D29CCC48D16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CF204DF-253E-CB45-26FF-2ABF37CBDB4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 descr="Une image contenant silhouette, graphiques vectoriels&#10;&#10;Description générée automatiquement">
            <a:extLst>
              <a:ext uri="{FF2B5EF4-FFF2-40B4-BE49-F238E27FC236}">
                <a16:creationId xmlns:a16="http://schemas.microsoft.com/office/drawing/2014/main" id="{8F661F1D-83EB-1685-E085-B3F3476EEC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234"/>
            <a:ext cx="1243668" cy="1243668"/>
          </a:xfrm>
          <a:prstGeom prst="rect">
            <a:avLst/>
          </a:prstGeom>
        </p:spPr>
      </p:pic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387EC3D-98E7-0C89-9047-15D497EC9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fr-FR" noProof="0"/>
              <a:t>Travail réalisé par le groupe - Date</a:t>
            </a:r>
          </a:p>
        </p:txBody>
      </p:sp>
    </p:spTree>
    <p:extLst>
      <p:ext uri="{BB962C8B-B14F-4D97-AF65-F5344CB8AC3E}">
        <p14:creationId xmlns:p14="http://schemas.microsoft.com/office/powerpoint/2010/main" val="1331835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A9B8D6-D75E-31BE-8273-4784553D1B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B30F999-E3E7-1A79-1030-C89F14003B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4DFAABD-2E0E-DAC9-912B-C1A40756B263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 descr="Une image contenant silhouette, graphiques vectoriels&#10;&#10;Description générée automatiquement">
            <a:extLst>
              <a:ext uri="{FF2B5EF4-FFF2-40B4-BE49-F238E27FC236}">
                <a16:creationId xmlns:a16="http://schemas.microsoft.com/office/drawing/2014/main" id="{1CCEAB91-2F3F-28DA-F2B9-56749119FE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234"/>
            <a:ext cx="1243668" cy="1243668"/>
          </a:xfrm>
          <a:prstGeom prst="rect">
            <a:avLst/>
          </a:prstGeom>
        </p:spPr>
      </p:pic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E7B60DA-C862-EB33-F124-912DBBAEA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fr-FR" noProof="0"/>
              <a:t>Travail réalisé par le groupe - Date</a:t>
            </a:r>
          </a:p>
        </p:txBody>
      </p:sp>
    </p:spTree>
    <p:extLst>
      <p:ext uri="{BB962C8B-B14F-4D97-AF65-F5344CB8AC3E}">
        <p14:creationId xmlns:p14="http://schemas.microsoft.com/office/powerpoint/2010/main" val="4275496461"/>
      </p:ext>
    </p:extLst>
  </p:cSld>
  <p:clrMapOvr>
    <a:masterClrMapping/>
  </p:clrMapOvr>
</p:sld>
</file>

<file path=ppt/theme/theme1.xml><?xml version="1.0" encoding="utf-8"?>
<a:theme xmlns:a="http://schemas.openxmlformats.org/drawingml/2006/main" name="Base">
  <a:themeElements>
    <a:clrScheme name="Personnalisé 9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CBD66E"/>
      </a:accent1>
      <a:accent2>
        <a:srgbClr val="CE846D"/>
      </a:accent2>
      <a:accent3>
        <a:srgbClr val="E5B2A4"/>
      </a:accent3>
      <a:accent4>
        <a:srgbClr val="42917D"/>
      </a:accent4>
      <a:accent5>
        <a:srgbClr val="5F8180"/>
      </a:accent5>
      <a:accent6>
        <a:srgbClr val="F8F1E7"/>
      </a:accent6>
      <a:hlink>
        <a:srgbClr val="CBD66E"/>
      </a:hlink>
      <a:folHlink>
        <a:srgbClr val="E5B2A4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dèle pour Session Perma.potx" id="{3CACDD21-776F-49A1-9D6A-EB88818B611B}" vid="{90621651-2C34-418B-B834-596ED1F26FBD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F465D742-03F8-4A07-AD44-2F5940A9609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928E4D0-782D-4812-BE7D-AE5131FD375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0915EF7-B9F6-4EB7-AA4F-557BE6AB702C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Words>29</Words>
  <Application>Microsoft Office PowerPoint</Application>
  <PresentationFormat>Grand écran</PresentationFormat>
  <Paragraphs>7</Paragraphs>
  <Slides>4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7" baseType="lpstr">
      <vt:lpstr>Calibri</vt:lpstr>
      <vt:lpstr>Corbel</vt:lpstr>
      <vt:lpstr>Base</vt:lpstr>
      <vt:lpstr>Titre Lorem Ipsum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Titre Lorem Ipsum</dc:title>
  <dc:creator>Laetitia &amp; Loïc Plisson</dc:creator>
  <cp:lastModifiedBy>Laetitia &amp; Loïc Plisson</cp:lastModifiedBy>
  <cp:revision>2</cp:revision>
  <dcterms:created xsi:type="dcterms:W3CDTF">2022-06-25T16:54:17Z</dcterms:created>
  <dcterms:modified xsi:type="dcterms:W3CDTF">2022-06-25T17:05:22Z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